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567FD1-4739-B54A-8168-BB4E3F0505B2}">
          <p14:sldIdLst>
            <p14:sldId id="256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4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2BB15E3-B969-BD45-845E-2553327341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9B5DFF-29FA-7A44-943A-AEA729F4B0DD}" type="datetimeFigureOut">
              <a:rPr lang="en-US" smtClean="0"/>
              <a:t>3/14/17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C,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cont.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Lecture 21</a:t>
            </a:r>
          </a:p>
          <a:p>
            <a:r>
              <a:rPr lang="en-US" dirty="0" smtClean="0"/>
              <a:t>Slides were taken from Philip Papadopoulos and Christine Alvarado.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8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3555" name="Picture 3" descr="Screen Shot 2015-11-23 at 10.36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62060" y="37105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4579" name="Picture 3" descr="Screen Shot 2015-11-23 at 10.38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98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5603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7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180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6627" name="Picture 3" descr="Screen Shot 2015-11-23 at 10.39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81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7651" name="Picture 3" descr="Screen Shot 2015-11-23 at 10.40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35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8675" name="Picture 3" descr="Screen Shot 2015-11-23 at 10.51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96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064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Things to remember</a:t>
            </a:r>
            <a:endParaRPr lang="en-US" dirty="0"/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15363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1075"/>
            <a:ext cx="9144000" cy="586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046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UY" smtClean="0">
                <a:ea typeface="+mj-ea"/>
                <a:cs typeface="+mj-cs"/>
              </a:rPr>
              <a:t>Title</a:t>
            </a:r>
            <a:endParaRPr lang="es-ES" smtClean="0">
              <a:ea typeface="+mj-ea"/>
              <a:cs typeface="+mj-cs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US">
              <a:latin typeface="Calibri" charset="0"/>
            </a:endParaRPr>
          </a:p>
        </p:txBody>
      </p:sp>
      <p:pic>
        <p:nvPicPr>
          <p:cNvPr id="16387" name="Picture 5" descr="Screen Shot 2015-11-23 at 10.18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79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UY" smtClean="0">
                <a:ea typeface="+mj-ea"/>
                <a:cs typeface="+mj-cs"/>
              </a:rPr>
              <a:t>Title</a:t>
            </a:r>
            <a:endParaRPr lang="es-ES" smtClean="0">
              <a:ea typeface="+mj-ea"/>
              <a:cs typeface="+mj-cs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UY">
                <a:latin typeface="Calibri" charset="0"/>
              </a:rPr>
              <a:t>Text</a:t>
            </a:r>
            <a:endParaRPr lang="es-ES">
              <a:latin typeface="Calibri" charset="0"/>
            </a:endParaRPr>
          </a:p>
        </p:txBody>
      </p:sp>
      <p:pic>
        <p:nvPicPr>
          <p:cNvPr id="17411" name="Picture 1" descr="Screen Shot 2015-11-23 at 10.20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24679" y="28572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2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18435" name="Picture 3" descr="Screen Shot 2015-11-23 at 10.20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62060" y="47423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8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19459" name="Picture 3" descr="Screen Shot 2015-11-23 at 10.20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096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0483" name="Picture 3" descr="Screen Shot 2015-11-23 at 10.29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5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47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1507" name="Picture 3" descr="Screen Shot 2015-11-23 at 10.31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95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mtClean="0">
              <a:ea typeface="+mj-ea"/>
              <a:cs typeface="+mj-cs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2531" name="Picture 3" descr="Screen Shot 2015-11-23 at 10.34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5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892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1138</TotalTime>
  <Words>25</Words>
  <Application>Microsoft Macintosh PowerPoint</Application>
  <PresentationFormat>On-screen Show (4:3)</PresentationFormat>
  <Paragraphs>10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Introduction to C, cont.</vt:lpstr>
      <vt:lpstr>Things to remember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</dc:title>
  <dc:creator>Marina Langlois</dc:creator>
  <cp:lastModifiedBy>Marina Langlois</cp:lastModifiedBy>
  <cp:revision>50</cp:revision>
  <dcterms:created xsi:type="dcterms:W3CDTF">2015-11-18T20:21:00Z</dcterms:created>
  <dcterms:modified xsi:type="dcterms:W3CDTF">2017-03-15T00:30:12Z</dcterms:modified>
</cp:coreProperties>
</file>